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>
        <p:scale>
          <a:sx n="135" d="100"/>
          <a:sy n="135" d="100"/>
        </p:scale>
        <p:origin x="2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174BB-F801-861D-7918-AF843AECC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162FBB-7664-6BE7-F850-EE8D46625A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7490F5-CCAB-3DAA-CC72-DD3A79649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418BE-F9DA-9855-4CCF-23540AFA8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DF893F-AE6E-AD45-7CCD-2C4883A6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2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C6268-DD86-040B-1083-B88555B3C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7C809F-A93C-5FD6-5C3A-B3C0CD040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43AD-4BEC-6F9F-BCA4-964A331EF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CE03D-9600-2AF2-0816-48B7CC78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C3BB1-7338-C833-13FF-EF6FEC714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98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D5D5B6-F507-D32F-242D-C9C90D5C6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07A958-B503-1973-7924-A029BF2D72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C6C7C-5168-712E-AED6-6CB1422E3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A4C8F-58B3-741E-CC6A-FF87B8B6F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6C9A-6177-C514-DE7C-2B72A0AF6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8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57A48-549F-C605-8083-EF2E7E27E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7A139-1FED-E078-D980-42DA1B17E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00DD2-3F69-738C-785F-F898E9BA7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6B99D-76B2-2310-22E6-06ACB17FD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929A8-2E54-04B2-34FA-33C52496C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1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01CA4-4257-BE5C-0B35-1B6AF3722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5AC0A-5207-4D34-D43A-CBC33D8B6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84314-9DD8-C536-6D37-F22F77C88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2E518-DA0C-F658-89F9-A463AFD2D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C48BF-B9F2-8EC3-A946-51F31D986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9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20393-68BC-0B79-612A-F5411EEFD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4B5BC-492D-33C3-FA84-1CE2AF4C5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E4A85-7399-4C3B-4BC6-C89C20731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6F008-3CBB-7A7E-9E8A-123BD04E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DD8D2C-90C9-2981-873F-9CEDA169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A9440-AC9E-8363-4C65-DB2430C50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93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138C-AE0D-DB83-0F65-6100DFE4E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3DB51-4636-7040-BB66-7EF40F417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EC2A72-EF55-3CCC-4D67-59100FEC5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723E0B-9ADB-049D-7FEC-78A460112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6ECDCE-62B0-F774-D5DC-D57222F704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8EEC9D-8527-750E-1795-BB4A86F2A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A43839-B6FF-D88C-B7C7-7EB33981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F7A61A-C9DE-77E4-374B-81C4D414B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76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E9CB7-903D-B144-D7EB-3AC5E9C84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DD1ABB-A275-0D2E-50DA-7C47078BC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D30D64-6267-C653-F2A2-BFAD8D962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6E7A2-2A92-4F29-A8CF-BC86C7ABF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17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9A99A2-7B23-CB6E-DB9B-CD0E7481E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E699A6-56C4-53A6-0EB2-FEDB381B3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03993-2FA0-9434-4282-A3AB927F3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8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21C88-AED1-F0D6-D017-DB310A046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97697-7DA1-C2F4-A950-9C57C428E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CDD3B2-F05F-DD78-A2E1-2A4A44EEF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C72895-8AD5-1A7E-5D78-3C919CFCD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2521F-4CA2-E121-DD77-597F93B2F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5BD23-1285-4D55-9FD5-E42B1F9AC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45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F08C3-4E82-E258-AD37-1B98C8B5E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25BE27-2277-C3C8-CC9D-E722188178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3DB1B7-CC63-60A3-FE58-A5696A1B4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5DCF53-1DC3-B2DA-5E58-FF15D0F7F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661A61-272C-0FA1-BCF0-68DE59E40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BD4D2C-4A07-2272-A48A-27C1200A8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59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85A1C0-3329-8CC8-3B3B-623615C8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DF299-F11A-8344-EECD-ABEFEBFE2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C8DB7-AE46-A085-9AE9-A234B28DD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590ACC-9839-1849-BEB2-8C6F45175637}" type="datetimeFigureOut">
              <a:rPr lang="en-US" smtClean="0"/>
              <a:t>9/18/25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813F6-EE1F-0481-CAF1-D67C9C55F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04C16-C0C7-02E0-EE0B-E49AF21437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703669-5E8E-3746-A45F-87016D144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1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6D9435D-D84E-512F-A9FE-4097E6DB7E44}"/>
              </a:ext>
            </a:extLst>
          </p:cNvPr>
          <p:cNvCxnSpPr>
            <a:cxnSpLocks/>
          </p:cNvCxnSpPr>
          <p:nvPr/>
        </p:nvCxnSpPr>
        <p:spPr>
          <a:xfrm>
            <a:off x="4909356" y="3307234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E34E629D-3447-F24E-B14E-AE4C4043C03F}"/>
              </a:ext>
            </a:extLst>
          </p:cNvPr>
          <p:cNvSpPr txBox="1"/>
          <p:nvPr/>
        </p:nvSpPr>
        <p:spPr>
          <a:xfrm>
            <a:off x="5004677" y="3191835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γ-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H2AX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F7CE6B4C-DDF6-2977-93E9-465EF4ACC372}"/>
              </a:ext>
            </a:extLst>
          </p:cNvPr>
          <p:cNvCxnSpPr>
            <a:cxnSpLocks/>
          </p:cNvCxnSpPr>
          <p:nvPr/>
        </p:nvCxnSpPr>
        <p:spPr>
          <a:xfrm>
            <a:off x="4909356" y="5166402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F39434C-FBBA-0F8B-06C7-EA48F74A0584}"/>
              </a:ext>
            </a:extLst>
          </p:cNvPr>
          <p:cNvSpPr txBox="1"/>
          <p:nvPr/>
        </p:nvSpPr>
        <p:spPr>
          <a:xfrm>
            <a:off x="5004677" y="5050992"/>
            <a:ext cx="803665" cy="230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pic>
        <p:nvPicPr>
          <p:cNvPr id="4" name="Picture 3" descr="A picture containing aircraft&#10;&#10;Description automatically generated">
            <a:extLst>
              <a:ext uri="{FF2B5EF4-FFF2-40B4-BE49-F238E27FC236}">
                <a16:creationId xmlns:a16="http://schemas.microsoft.com/office/drawing/2014/main" id="{8C63C5E6-8CE5-C4AD-6EC2-8B11B9248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114" y="1186123"/>
            <a:ext cx="3291256" cy="2388345"/>
          </a:xfrm>
          <a:prstGeom prst="rect">
            <a:avLst/>
          </a:prstGeom>
        </p:spPr>
      </p:pic>
      <p:pic>
        <p:nvPicPr>
          <p:cNvPr id="8" name="Picture 7" descr="A picture containing blur&#10;&#10;Description automatically generated">
            <a:extLst>
              <a:ext uri="{FF2B5EF4-FFF2-40B4-BE49-F238E27FC236}">
                <a16:creationId xmlns:a16="http://schemas.microsoft.com/office/drawing/2014/main" id="{0149C2C1-2404-4367-E340-31866D89C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126" y="3751504"/>
            <a:ext cx="3291242" cy="2388335"/>
          </a:xfrm>
          <a:prstGeom prst="rect">
            <a:avLst/>
          </a:prstGeom>
        </p:spPr>
      </p:pic>
      <p:pic>
        <p:nvPicPr>
          <p:cNvPr id="14" name="Picture 13" descr="A picture containing blur&#10;&#10;Description automatically generated">
            <a:extLst>
              <a:ext uri="{FF2B5EF4-FFF2-40B4-BE49-F238E27FC236}">
                <a16:creationId xmlns:a16="http://schemas.microsoft.com/office/drawing/2014/main" id="{72D0B34D-40A3-E83D-DE9E-844FCE2868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638" y="3751504"/>
            <a:ext cx="3291241" cy="238833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3A15082-E39D-F62C-8163-0EAD5117DEEF}"/>
              </a:ext>
            </a:extLst>
          </p:cNvPr>
          <p:cNvSpPr txBox="1"/>
          <p:nvPr/>
        </p:nvSpPr>
        <p:spPr>
          <a:xfrm>
            <a:off x="2874422" y="162996"/>
            <a:ext cx="803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Gel #1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B6C2E4-6E60-E64E-452F-66A5761D04A2}"/>
              </a:ext>
            </a:extLst>
          </p:cNvPr>
          <p:cNvCxnSpPr>
            <a:cxnSpLocks/>
          </p:cNvCxnSpPr>
          <p:nvPr/>
        </p:nvCxnSpPr>
        <p:spPr>
          <a:xfrm>
            <a:off x="1398027" y="3225731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D3178C0-7F99-206E-C134-6A6C914A5F5E}"/>
              </a:ext>
            </a:extLst>
          </p:cNvPr>
          <p:cNvSpPr txBox="1"/>
          <p:nvPr/>
        </p:nvSpPr>
        <p:spPr>
          <a:xfrm>
            <a:off x="624382" y="3108647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20kD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BA36073-4F5C-CAB0-ACD6-418E422F92C4}"/>
              </a:ext>
            </a:extLst>
          </p:cNvPr>
          <p:cNvCxnSpPr>
            <a:cxnSpLocks/>
          </p:cNvCxnSpPr>
          <p:nvPr/>
        </p:nvCxnSpPr>
        <p:spPr>
          <a:xfrm>
            <a:off x="1398027" y="3402768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47F747A-6A45-462B-8976-6053AF226061}"/>
              </a:ext>
            </a:extLst>
          </p:cNvPr>
          <p:cNvSpPr txBox="1"/>
          <p:nvPr/>
        </p:nvSpPr>
        <p:spPr>
          <a:xfrm>
            <a:off x="624382" y="3285684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15kD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7224AC-AE3B-7C92-DC6F-D54294DCB7B3}"/>
              </a:ext>
            </a:extLst>
          </p:cNvPr>
          <p:cNvCxnSpPr>
            <a:cxnSpLocks/>
          </p:cNvCxnSpPr>
          <p:nvPr/>
        </p:nvCxnSpPr>
        <p:spPr>
          <a:xfrm>
            <a:off x="1398027" y="5116784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B004469-5A13-3DA7-0851-47DF158133AD}"/>
              </a:ext>
            </a:extLst>
          </p:cNvPr>
          <p:cNvSpPr txBox="1"/>
          <p:nvPr/>
        </p:nvSpPr>
        <p:spPr>
          <a:xfrm>
            <a:off x="624382" y="4999700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37kD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BD07537-B09E-0342-22B6-76D328872CCA}"/>
              </a:ext>
            </a:extLst>
          </p:cNvPr>
          <p:cNvCxnSpPr>
            <a:cxnSpLocks/>
          </p:cNvCxnSpPr>
          <p:nvPr/>
        </p:nvCxnSpPr>
        <p:spPr>
          <a:xfrm>
            <a:off x="1982166" y="902511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EC72AA9-661E-C989-94F4-D1C9D99C5D28}"/>
              </a:ext>
            </a:extLst>
          </p:cNvPr>
          <p:cNvSpPr txBox="1"/>
          <p:nvPr/>
        </p:nvSpPr>
        <p:spPr>
          <a:xfrm>
            <a:off x="1840275" y="653160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SF fibroblast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D72B38-7D4F-6976-CD65-64367BFA16E6}"/>
              </a:ext>
            </a:extLst>
          </p:cNvPr>
          <p:cNvSpPr txBox="1"/>
          <p:nvPr/>
        </p:nvSpPr>
        <p:spPr>
          <a:xfrm>
            <a:off x="1867212" y="95064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CC6BA4-AED0-D213-F7F1-7380A39FA9E4}"/>
              </a:ext>
            </a:extLst>
          </p:cNvPr>
          <p:cNvSpPr txBox="1"/>
          <p:nvPr/>
        </p:nvSpPr>
        <p:spPr>
          <a:xfrm>
            <a:off x="2081076" y="95064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FBE37AB-F34A-BDD0-7D2C-100D16581A8A}"/>
              </a:ext>
            </a:extLst>
          </p:cNvPr>
          <p:cNvSpPr txBox="1"/>
          <p:nvPr/>
        </p:nvSpPr>
        <p:spPr>
          <a:xfrm>
            <a:off x="2295416" y="95064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1D57C9A-BE23-0D67-CDC7-9F44EFDCF463}"/>
              </a:ext>
            </a:extLst>
          </p:cNvPr>
          <p:cNvSpPr txBox="1"/>
          <p:nvPr/>
        </p:nvSpPr>
        <p:spPr>
          <a:xfrm>
            <a:off x="2503395" y="95064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950FEC9-9586-8A79-D182-14B3A6026161}"/>
              </a:ext>
            </a:extLst>
          </p:cNvPr>
          <p:cNvSpPr txBox="1"/>
          <p:nvPr/>
        </p:nvSpPr>
        <p:spPr>
          <a:xfrm rot="18953798">
            <a:off x="4239076" y="549073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 fibroblast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7E06D62-DEAD-0922-08E3-D333052117AC}"/>
              </a:ext>
            </a:extLst>
          </p:cNvPr>
          <p:cNvSpPr txBox="1"/>
          <p:nvPr/>
        </p:nvSpPr>
        <p:spPr>
          <a:xfrm>
            <a:off x="4351201" y="9503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761E73A-ECFC-D2DC-2280-D608F558F45A}"/>
              </a:ext>
            </a:extLst>
          </p:cNvPr>
          <p:cNvCxnSpPr>
            <a:cxnSpLocks/>
          </p:cNvCxnSpPr>
          <p:nvPr/>
        </p:nvCxnSpPr>
        <p:spPr>
          <a:xfrm>
            <a:off x="2806238" y="901966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1AB5D0A2-12D3-AC9A-1BF9-FD63D35F780F}"/>
              </a:ext>
            </a:extLst>
          </p:cNvPr>
          <p:cNvSpPr txBox="1"/>
          <p:nvPr/>
        </p:nvSpPr>
        <p:spPr>
          <a:xfrm>
            <a:off x="2664347" y="652615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 fibroblast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23B9C23-23F3-FFAA-2590-9BA246C9BCEA}"/>
              </a:ext>
            </a:extLst>
          </p:cNvPr>
          <p:cNvSpPr txBox="1"/>
          <p:nvPr/>
        </p:nvSpPr>
        <p:spPr>
          <a:xfrm>
            <a:off x="2691284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8966E2C-F6DC-88C0-85C5-A09FFF609616}"/>
              </a:ext>
            </a:extLst>
          </p:cNvPr>
          <p:cNvSpPr txBox="1"/>
          <p:nvPr/>
        </p:nvSpPr>
        <p:spPr>
          <a:xfrm>
            <a:off x="2905148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F1B3DF0-D08C-B9BE-2789-737473317B76}"/>
              </a:ext>
            </a:extLst>
          </p:cNvPr>
          <p:cNvSpPr txBox="1"/>
          <p:nvPr/>
        </p:nvSpPr>
        <p:spPr>
          <a:xfrm>
            <a:off x="3119488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6E8482-FD03-D97A-2AFB-D88C1A5A612E}"/>
              </a:ext>
            </a:extLst>
          </p:cNvPr>
          <p:cNvSpPr txBox="1"/>
          <p:nvPr/>
        </p:nvSpPr>
        <p:spPr>
          <a:xfrm>
            <a:off x="3327467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7F9A76D-6914-4E4E-AC53-EFE861477991}"/>
              </a:ext>
            </a:extLst>
          </p:cNvPr>
          <p:cNvCxnSpPr>
            <a:cxnSpLocks/>
          </p:cNvCxnSpPr>
          <p:nvPr/>
        </p:nvCxnSpPr>
        <p:spPr>
          <a:xfrm>
            <a:off x="3630276" y="901966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970F6611-8E74-C18D-7A2D-A1A42EA20EBE}"/>
              </a:ext>
            </a:extLst>
          </p:cNvPr>
          <p:cNvSpPr txBox="1"/>
          <p:nvPr/>
        </p:nvSpPr>
        <p:spPr>
          <a:xfrm>
            <a:off x="3488385" y="652615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SF fibroblast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E758B73-6514-7577-0B0E-41E21D929EA7}"/>
              </a:ext>
            </a:extLst>
          </p:cNvPr>
          <p:cNvSpPr txBox="1"/>
          <p:nvPr/>
        </p:nvSpPr>
        <p:spPr>
          <a:xfrm>
            <a:off x="3515322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BBC9A6F-DA96-3B56-3B52-C6A08482F5C4}"/>
              </a:ext>
            </a:extLst>
          </p:cNvPr>
          <p:cNvSpPr txBox="1"/>
          <p:nvPr/>
        </p:nvSpPr>
        <p:spPr>
          <a:xfrm>
            <a:off x="3729186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E7A674C-299F-B865-763D-0367A5109718}"/>
              </a:ext>
            </a:extLst>
          </p:cNvPr>
          <p:cNvSpPr txBox="1"/>
          <p:nvPr/>
        </p:nvSpPr>
        <p:spPr>
          <a:xfrm>
            <a:off x="3943526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3AFC2A-91D0-1978-8745-B8AD27A22D75}"/>
              </a:ext>
            </a:extLst>
          </p:cNvPr>
          <p:cNvSpPr txBox="1"/>
          <p:nvPr/>
        </p:nvSpPr>
        <p:spPr>
          <a:xfrm>
            <a:off x="4151505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2ACF6529-3A91-A2F6-4DFD-829EF4876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1624" y="1180929"/>
            <a:ext cx="3291255" cy="2388344"/>
          </a:xfrm>
          <a:prstGeom prst="rect">
            <a:avLst/>
          </a:prstGeom>
        </p:spPr>
      </p:pic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47C89DF-98F7-5969-E47D-FF6959966122}"/>
              </a:ext>
            </a:extLst>
          </p:cNvPr>
          <p:cNvCxnSpPr/>
          <p:nvPr/>
        </p:nvCxnSpPr>
        <p:spPr>
          <a:xfrm>
            <a:off x="10112867" y="3319850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36EBC171-6EEF-452F-8210-DB5AD0AFB18F}"/>
              </a:ext>
            </a:extLst>
          </p:cNvPr>
          <p:cNvSpPr txBox="1"/>
          <p:nvPr/>
        </p:nvSpPr>
        <p:spPr>
          <a:xfrm>
            <a:off x="10208188" y="3204451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γ-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H2AX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F2394DF-8750-F1AD-2EC7-D5AA7EDC4EEE}"/>
              </a:ext>
            </a:extLst>
          </p:cNvPr>
          <p:cNvCxnSpPr>
            <a:cxnSpLocks/>
          </p:cNvCxnSpPr>
          <p:nvPr/>
        </p:nvCxnSpPr>
        <p:spPr>
          <a:xfrm>
            <a:off x="6602588" y="3181867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2E859213-A93B-6EF1-84E9-9A429B975F90}"/>
              </a:ext>
            </a:extLst>
          </p:cNvPr>
          <p:cNvSpPr txBox="1"/>
          <p:nvPr/>
        </p:nvSpPr>
        <p:spPr>
          <a:xfrm>
            <a:off x="5828943" y="3064783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20kD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6613953-7AE1-670B-96D2-1A90594FBAEF}"/>
              </a:ext>
            </a:extLst>
          </p:cNvPr>
          <p:cNvCxnSpPr>
            <a:cxnSpLocks/>
          </p:cNvCxnSpPr>
          <p:nvPr/>
        </p:nvCxnSpPr>
        <p:spPr>
          <a:xfrm>
            <a:off x="6602588" y="3337640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590B4C65-FF92-84DC-313C-A5914C140992}"/>
              </a:ext>
            </a:extLst>
          </p:cNvPr>
          <p:cNvSpPr txBox="1"/>
          <p:nvPr/>
        </p:nvSpPr>
        <p:spPr>
          <a:xfrm>
            <a:off x="5828943" y="3220556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15kD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40681CF-FA80-D39C-67F4-F9ABF35317D9}"/>
              </a:ext>
            </a:extLst>
          </p:cNvPr>
          <p:cNvCxnSpPr>
            <a:cxnSpLocks/>
          </p:cNvCxnSpPr>
          <p:nvPr/>
        </p:nvCxnSpPr>
        <p:spPr>
          <a:xfrm>
            <a:off x="6602588" y="5164465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33016BF0-9830-CA24-FA12-4E9A1B9F1B24}"/>
              </a:ext>
            </a:extLst>
          </p:cNvPr>
          <p:cNvSpPr txBox="1"/>
          <p:nvPr/>
        </p:nvSpPr>
        <p:spPr>
          <a:xfrm>
            <a:off x="5828943" y="5047381"/>
            <a:ext cx="803665" cy="230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37kD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BC4CC7B5-656E-83FF-1348-3F4D2489E564}"/>
              </a:ext>
            </a:extLst>
          </p:cNvPr>
          <p:cNvCxnSpPr>
            <a:cxnSpLocks/>
          </p:cNvCxnSpPr>
          <p:nvPr/>
        </p:nvCxnSpPr>
        <p:spPr>
          <a:xfrm>
            <a:off x="7179010" y="901966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7F872B02-43A4-2520-1496-63CCB80907EE}"/>
              </a:ext>
            </a:extLst>
          </p:cNvPr>
          <p:cNvSpPr txBox="1"/>
          <p:nvPr/>
        </p:nvSpPr>
        <p:spPr>
          <a:xfrm>
            <a:off x="7037119" y="652615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SF fibroblast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8731E5A-DB61-BCFB-5815-E438BE6CDF03}"/>
              </a:ext>
            </a:extLst>
          </p:cNvPr>
          <p:cNvSpPr txBox="1"/>
          <p:nvPr/>
        </p:nvSpPr>
        <p:spPr>
          <a:xfrm>
            <a:off x="7064056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267AE18-08C3-0A6D-0CE2-24A3059B1921}"/>
              </a:ext>
            </a:extLst>
          </p:cNvPr>
          <p:cNvSpPr txBox="1"/>
          <p:nvPr/>
        </p:nvSpPr>
        <p:spPr>
          <a:xfrm>
            <a:off x="7277920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1915329-10A7-ED0D-F733-44FC212DB395}"/>
              </a:ext>
            </a:extLst>
          </p:cNvPr>
          <p:cNvSpPr txBox="1"/>
          <p:nvPr/>
        </p:nvSpPr>
        <p:spPr>
          <a:xfrm>
            <a:off x="7492260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601E959-574B-ADAA-73CB-97EDC3EE8CCC}"/>
              </a:ext>
            </a:extLst>
          </p:cNvPr>
          <p:cNvSpPr txBox="1"/>
          <p:nvPr/>
        </p:nvSpPr>
        <p:spPr>
          <a:xfrm>
            <a:off x="7700239" y="95009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A1C9900-4657-30F8-8EDC-4D456D44D205}"/>
              </a:ext>
            </a:extLst>
          </p:cNvPr>
          <p:cNvSpPr txBox="1"/>
          <p:nvPr/>
        </p:nvSpPr>
        <p:spPr>
          <a:xfrm rot="18953798">
            <a:off x="9435920" y="548528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SF fibroblast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5C5B736-FABD-A634-4959-990D3442207F}"/>
              </a:ext>
            </a:extLst>
          </p:cNvPr>
          <p:cNvSpPr txBox="1"/>
          <p:nvPr/>
        </p:nvSpPr>
        <p:spPr>
          <a:xfrm>
            <a:off x="9548045" y="949807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29F1B5B-A4C4-132A-4031-DF7279594E68}"/>
              </a:ext>
            </a:extLst>
          </p:cNvPr>
          <p:cNvCxnSpPr>
            <a:cxnSpLocks/>
          </p:cNvCxnSpPr>
          <p:nvPr/>
        </p:nvCxnSpPr>
        <p:spPr>
          <a:xfrm>
            <a:off x="8003082" y="901421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2ED2636C-8498-529D-8E92-1C9FE61F84FF}"/>
              </a:ext>
            </a:extLst>
          </p:cNvPr>
          <p:cNvSpPr txBox="1"/>
          <p:nvPr/>
        </p:nvSpPr>
        <p:spPr>
          <a:xfrm>
            <a:off x="7861191" y="652070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 fibroblast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04DF35C-A984-DA08-C027-637235933440}"/>
              </a:ext>
            </a:extLst>
          </p:cNvPr>
          <p:cNvSpPr txBox="1"/>
          <p:nvPr/>
        </p:nvSpPr>
        <p:spPr>
          <a:xfrm>
            <a:off x="7888128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81B4C14-1487-929F-4949-680B43315BE1}"/>
              </a:ext>
            </a:extLst>
          </p:cNvPr>
          <p:cNvSpPr txBox="1"/>
          <p:nvPr/>
        </p:nvSpPr>
        <p:spPr>
          <a:xfrm>
            <a:off x="8101992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1498955-6130-F1E5-DFF4-A743320EB16B}"/>
              </a:ext>
            </a:extLst>
          </p:cNvPr>
          <p:cNvSpPr txBox="1"/>
          <p:nvPr/>
        </p:nvSpPr>
        <p:spPr>
          <a:xfrm>
            <a:off x="8316332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DB50D06-85EC-2ECE-728F-12059F2BBD4B}"/>
              </a:ext>
            </a:extLst>
          </p:cNvPr>
          <p:cNvSpPr txBox="1"/>
          <p:nvPr/>
        </p:nvSpPr>
        <p:spPr>
          <a:xfrm>
            <a:off x="8524311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3E2FD3A-EAFE-51C6-D995-E550482DFF17}"/>
              </a:ext>
            </a:extLst>
          </p:cNvPr>
          <p:cNvCxnSpPr>
            <a:cxnSpLocks/>
          </p:cNvCxnSpPr>
          <p:nvPr/>
        </p:nvCxnSpPr>
        <p:spPr>
          <a:xfrm>
            <a:off x="8827120" y="901421"/>
            <a:ext cx="7005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F6175490-72F2-0E08-5DD5-57BEC155091D}"/>
              </a:ext>
            </a:extLst>
          </p:cNvPr>
          <p:cNvSpPr txBox="1"/>
          <p:nvPr/>
        </p:nvSpPr>
        <p:spPr>
          <a:xfrm>
            <a:off x="8685229" y="652070"/>
            <a:ext cx="9879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PA fibroblast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CA7114D-DCEF-DB06-F9CF-F50CD0FFAFD0}"/>
              </a:ext>
            </a:extLst>
          </p:cNvPr>
          <p:cNvSpPr txBox="1"/>
          <p:nvPr/>
        </p:nvSpPr>
        <p:spPr>
          <a:xfrm>
            <a:off x="8712166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AF7B2E9-1823-12F8-31C9-CA0C679AA971}"/>
              </a:ext>
            </a:extLst>
          </p:cNvPr>
          <p:cNvSpPr txBox="1"/>
          <p:nvPr/>
        </p:nvSpPr>
        <p:spPr>
          <a:xfrm>
            <a:off x="8926030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2h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1C4563A-D5A6-3BF5-73FC-580065CED20E}"/>
              </a:ext>
            </a:extLst>
          </p:cNvPr>
          <p:cNvSpPr txBox="1"/>
          <p:nvPr/>
        </p:nvSpPr>
        <p:spPr>
          <a:xfrm>
            <a:off x="9140370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4h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6F819E5-963D-3850-F122-F6D2775F10A6}"/>
              </a:ext>
            </a:extLst>
          </p:cNvPr>
          <p:cNvSpPr txBox="1"/>
          <p:nvPr/>
        </p:nvSpPr>
        <p:spPr>
          <a:xfrm>
            <a:off x="9348349" y="949552"/>
            <a:ext cx="387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6h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DB3C0B55-8C5D-58ED-9D03-BC25FC21E109}"/>
              </a:ext>
            </a:extLst>
          </p:cNvPr>
          <p:cNvSpPr txBox="1"/>
          <p:nvPr/>
        </p:nvSpPr>
        <p:spPr>
          <a:xfrm>
            <a:off x="8071266" y="162996"/>
            <a:ext cx="803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Gel #2</a:t>
            </a: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DD6C775-A711-B890-6B33-689FE0787899}"/>
              </a:ext>
            </a:extLst>
          </p:cNvPr>
          <p:cNvCxnSpPr>
            <a:cxnSpLocks/>
          </p:cNvCxnSpPr>
          <p:nvPr/>
        </p:nvCxnSpPr>
        <p:spPr>
          <a:xfrm>
            <a:off x="10112867" y="5211643"/>
            <a:ext cx="226918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525E2B6C-8A52-8DD8-77FC-2B11684E197E}"/>
              </a:ext>
            </a:extLst>
          </p:cNvPr>
          <p:cNvSpPr txBox="1"/>
          <p:nvPr/>
        </p:nvSpPr>
        <p:spPr>
          <a:xfrm>
            <a:off x="10208188" y="5096233"/>
            <a:ext cx="803665" cy="230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1258596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60</Words>
  <Application>Microsoft Macintosh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Xia, Fanning</dc:creator>
  <cp:lastModifiedBy>Xia, Fanning</cp:lastModifiedBy>
  <cp:revision>1</cp:revision>
  <dcterms:created xsi:type="dcterms:W3CDTF">2025-09-18T13:48:45Z</dcterms:created>
  <dcterms:modified xsi:type="dcterms:W3CDTF">2025-09-18T14:10:10Z</dcterms:modified>
</cp:coreProperties>
</file>